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rgbClr val="00B0F0"/>
                </a:solidFill>
              </a:rPr>
              <a:t>Полянецька</a:t>
            </a:r>
            <a:r>
              <a:rPr lang="uk-UA" sz="3200" b="1" dirty="0" smtClean="0">
                <a:solidFill>
                  <a:srgbClr val="00B0F0"/>
                </a:solidFill>
              </a:rPr>
              <a:t> загальноосвітня школа І-ІІІ ступенів  Уманської районної ради Черкаської області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>
                <a:solidFill>
                  <a:srgbClr val="00B050"/>
                </a:solidFill>
              </a:rPr>
              <a:t>Підпроект</a:t>
            </a:r>
            <a:r>
              <a:rPr lang="uk-UA" b="1" dirty="0" smtClean="0">
                <a:solidFill>
                  <a:srgbClr val="00B050"/>
                </a:solidFill>
              </a:rPr>
              <a:t> Ліги старшокласників</a:t>
            </a:r>
          </a:p>
          <a:p>
            <a:r>
              <a:rPr lang="uk-UA" b="1" dirty="0" err="1" smtClean="0">
                <a:solidFill>
                  <a:srgbClr val="00B050"/>
                </a:solidFill>
              </a:rPr>
              <a:t>“Збережемо</a:t>
            </a:r>
            <a:r>
              <a:rPr lang="uk-UA" b="1" dirty="0" smtClean="0">
                <a:solidFill>
                  <a:srgbClr val="00B050"/>
                </a:solidFill>
              </a:rPr>
              <a:t> природу заради </a:t>
            </a:r>
            <a:r>
              <a:rPr lang="uk-UA" b="1" dirty="0" err="1" smtClean="0">
                <a:solidFill>
                  <a:srgbClr val="00B050"/>
                </a:solidFill>
              </a:rPr>
              <a:t>майбутнього”</a:t>
            </a:r>
            <a:endParaRPr lang="uk-UA" b="1" dirty="0" smtClean="0">
              <a:solidFill>
                <a:srgbClr val="00B050"/>
              </a:solidFill>
            </a:endParaRPr>
          </a:p>
        </p:txBody>
      </p:sp>
      <p:pic>
        <p:nvPicPr>
          <p:cNvPr id="6" name="Рисунок 5" descr="E:\школа\DSC0168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844824"/>
            <a:ext cx="52565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Розчистили прибережну територію та річкову долину річки, що протікає територією села </a:t>
            </a:r>
            <a:r>
              <a:rPr lang="uk-UA" sz="2800" b="1" dirty="0" err="1"/>
              <a:t>Полянецьке</a:t>
            </a:r>
            <a:r>
              <a:rPr lang="uk-UA" sz="2800" b="1" dirty="0"/>
              <a:t> і є притокою річки </a:t>
            </a:r>
            <a:r>
              <a:rPr lang="uk-UA" sz="2800" b="1" dirty="0" err="1" smtClean="0"/>
              <a:t>Уманки</a:t>
            </a:r>
            <a:endParaRPr lang="ru-RU" sz="2800" b="1" dirty="0"/>
          </a:p>
        </p:txBody>
      </p:sp>
      <p:pic>
        <p:nvPicPr>
          <p:cNvPr id="4" name="Содержимое 3" descr="C:\Users\User\Desktop\IMG_477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2278" y="1635370"/>
            <a:ext cx="5939444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IMG_478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i="1" dirty="0" smtClean="0">
                <a:solidFill>
                  <a:srgbClr val="FF0000"/>
                </a:solidFill>
              </a:rPr>
              <a:t>Бережіть природу! Збережіть</a:t>
            </a:r>
            <a:br>
              <a:rPr lang="uk-UA" sz="3100" b="1" i="1" dirty="0" smtClean="0">
                <a:solidFill>
                  <a:srgbClr val="FF0000"/>
                </a:solidFill>
              </a:rPr>
            </a:br>
            <a:r>
              <a:rPr lang="uk-UA" sz="3100" b="1" i="1" dirty="0" smtClean="0">
                <a:solidFill>
                  <a:srgbClr val="FF0000"/>
                </a:solidFill>
              </a:rPr>
              <a:t>красу Землі для наших нащадків! </a:t>
            </a:r>
            <a:br>
              <a:rPr lang="uk-UA" sz="3100" b="1" i="1" dirty="0" smtClean="0">
                <a:solidFill>
                  <a:srgbClr val="FF0000"/>
                </a:solidFill>
              </a:rPr>
            </a:br>
            <a:r>
              <a:rPr lang="uk-UA" sz="3100" b="1" i="1" dirty="0" smtClean="0">
                <a:solidFill>
                  <a:srgbClr val="FF0000"/>
                </a:solidFill>
              </a:rPr>
              <a:t>Дякуємо  за увагу</a:t>
            </a:r>
            <a:r>
              <a:rPr lang="uk-UA" dirty="0" smtClean="0">
                <a:solidFill>
                  <a:srgbClr val="FF0000"/>
                </a:solidFill>
              </a:rPr>
              <a:t>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Desktop\IMG_472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Мета проекту: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розвивати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відповідальне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ставлення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до проблем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навколишнього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середовища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;</a:t>
            </a:r>
          </a:p>
          <a:p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активізувати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бажання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допомогти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нашій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планеті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бути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завжди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чистою і здоровою;</a:t>
            </a:r>
          </a:p>
          <a:p>
            <a:r>
              <a:rPr lang="uk-UA" dirty="0">
                <a:solidFill>
                  <a:srgbClr val="252525"/>
                </a:solidFill>
                <a:latin typeface="Arial Black" panose="020B0A04020102020204" pitchFamily="34" charset="0"/>
              </a:rPr>
              <a:t>в</a:t>
            </a:r>
            <a:r>
              <a:rPr lang="uk-UA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иховувати дбайливе ставлення до природи.</a:t>
            </a:r>
            <a:endParaRPr lang="ru-RU" dirty="0">
              <a:solidFill>
                <a:srgbClr val="252525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Завдання проекту: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Виховувати екологічну свідомість та екологічну культуру підростаючого покоління;</a:t>
            </a:r>
          </a:p>
          <a:p>
            <a:r>
              <a:rPr lang="uk-UA" dirty="0" smtClean="0"/>
              <a:t>Розвивати  громадянську та соціальну компетентності у ході природоохоронної діяльності;</a:t>
            </a:r>
          </a:p>
          <a:p>
            <a:r>
              <a:rPr lang="uk-UA" dirty="0" smtClean="0"/>
              <a:t>Формувати чітку позицію громадянина-патріота рідного краю.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uk-UA" sz="2000" b="1" dirty="0"/>
              <a:t> Одним із пріоритетних напрямків освітнього процесу Нової української школи  є і залишається екологічне виховання. Тож навесні  учні </a:t>
            </a:r>
            <a:r>
              <a:rPr lang="uk-UA" sz="2000" b="1" dirty="0" err="1"/>
              <a:t>Полянецької</a:t>
            </a:r>
            <a:r>
              <a:rPr lang="uk-UA" sz="2000" b="1" dirty="0"/>
              <a:t> ЗОШ І-ІІІ ступенів Уманської районної державної адміністрації Черкаської області взяли активну участь у проведенні двомісячника  благоустрою.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 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 err="1"/>
              <a:t>Розпочвся</a:t>
            </a:r>
            <a:r>
              <a:rPr lang="uk-UA" sz="2000" b="1" dirty="0"/>
              <a:t>  двомісячник прибиранням центральної дороги, що веде до села</a:t>
            </a:r>
            <a:endParaRPr lang="ru-RU" sz="2000" b="1" dirty="0"/>
          </a:p>
        </p:txBody>
      </p:sp>
      <p:pic>
        <p:nvPicPr>
          <p:cNvPr id="4" name="Содержимое 3" descr="E:\мама\фотографії\Еко - тиждень\Irіshа075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08275"/>
            <a:ext cx="7776863" cy="396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uk-UA" sz="2000" b="1" dirty="0"/>
              <a:t>Старші учні школи пройшли вздовж центральної дороги  і зібрали сміття. Не лишилися байдужими й до окраїн лісу та лісопосадки, де  безвідповідальні люди створили стихійні </a:t>
            </a:r>
            <a:r>
              <a:rPr lang="uk-UA" sz="2000" b="1" dirty="0" err="1"/>
              <a:t>сміттєзвалища</a:t>
            </a:r>
            <a:r>
              <a:rPr lang="uk-UA" sz="2000" b="1" dirty="0"/>
              <a:t>. Все сміття (2 тонни) було зібране та вивезене за межі села, в  спеціально </a:t>
            </a:r>
            <a:r>
              <a:rPr lang="uk-UA" sz="2000" b="1" dirty="0" err="1"/>
              <a:t>облаштоване</a:t>
            </a:r>
            <a:r>
              <a:rPr lang="uk-UA" sz="2000" b="1" dirty="0"/>
              <a:t> місце для утилізації.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E:\мама\фотографії\Еко - тиждень\Irіshа075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828641"/>
            <a:ext cx="7632848" cy="46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мама\фотографії\Еко - тиждень\Irіshа076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9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uk-UA" sz="2000" b="1" dirty="0"/>
              <a:t>Посадили біля школи 10 сосон і 11 кущів чорноплідної горобини, висадили 15 фруктових дерев. На шкільних квітниках висадили 12 кущів троянд, обрізали 27 фруктових дерев, 10 кущів </a:t>
            </a:r>
            <a:r>
              <a:rPr lang="uk-UA" sz="2000" b="1" dirty="0" err="1"/>
              <a:t>форзиції</a:t>
            </a:r>
            <a:r>
              <a:rPr lang="uk-UA" sz="2000" b="1" dirty="0"/>
              <a:t>, просапали шкільні квітники і посіяли квіти. Побілили бордюри та дерева біля школи.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Содержимое 3" descr="C:\Users\User\Desktop\IMG_486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662387"/>
            <a:ext cx="6696744" cy="51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Прибрали </a:t>
            </a:r>
            <a:r>
              <a:rPr lang="uk-UA" sz="2800" dirty="0"/>
              <a:t>територію шкільного </a:t>
            </a:r>
            <a:r>
              <a:rPr lang="uk-UA" sz="2800" dirty="0" smtClean="0"/>
              <a:t>парку та </a:t>
            </a:r>
            <a:r>
              <a:rPr lang="uk-UA" sz="2800" dirty="0"/>
              <a:t>біля обеліска Слави, замели 3 сотки шкільного подвір’я. Побілили огорожу сільського кладовища</a:t>
            </a:r>
            <a:endParaRPr lang="ru-RU" sz="2800" dirty="0"/>
          </a:p>
        </p:txBody>
      </p:sp>
      <p:pic>
        <p:nvPicPr>
          <p:cNvPr id="4" name="Содержимое 3" descr="D:\Тетяна Петрівна\добре діло\IMG_326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067632"/>
            <a:ext cx="7416823" cy="42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IMG_407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250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Полянецька загальноосвітня школа І-ІІІ ступенів  Уманської районної ради Черкаської області</vt:lpstr>
      <vt:lpstr>Мета проекту:</vt:lpstr>
      <vt:lpstr>Завдання проекту:</vt:lpstr>
      <vt:lpstr> Одним із пріоритетних напрямків освітнього процесу Нової української школи  є і залишається екологічне виховання. Тож навесні  учні Полянецької ЗОШ І-ІІІ ступенів Уманської районної державної адміністрації Черкаської області взяли активну участь у проведенні двомісячника  благоустрою.   Розпочвся  двомісячник прибиранням центральної дороги, що веде до села</vt:lpstr>
      <vt:lpstr>Старші учні школи пройшли вздовж центральної дороги  і зібрали сміття. Не лишилися байдужими й до окраїн лісу та лісопосадки, де  безвідповідальні люди створили стихійні сміттєзвалища. Все сміття (2 тонни) було зібране та вивезене за межі села, в  спеціально облаштоване місце для утилізації.   </vt:lpstr>
      <vt:lpstr>Презентация PowerPoint</vt:lpstr>
      <vt:lpstr>Посадили біля школи 10 сосон і 11 кущів чорноплідної горобини, висадили 15 фруктових дерев. На шкільних квітниках висадили 12 кущів троянд, обрізали 27 фруктових дерев, 10 кущів форзиції, просапали шкільні квітники і посіяли квіти. Побілили бордюри та дерева біля школи. </vt:lpstr>
      <vt:lpstr>Прибрали територію шкільного парку та біля обеліска Слави, замели 3 сотки шкільного подвір’я. Побілили огорожу сільського кладовища</vt:lpstr>
      <vt:lpstr>Презентация PowerPoint</vt:lpstr>
      <vt:lpstr>Розчистили прибережну територію та річкову долину річки, що протікає територією села Полянецьке і є притокою річки Уманки</vt:lpstr>
      <vt:lpstr>Презентация PowerPoint</vt:lpstr>
      <vt:lpstr>Бережіть природу! Збережіть красу Землі для наших нащадків!  Дякуємо 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кr</cp:lastModifiedBy>
  <cp:revision>10</cp:revision>
  <dcterms:created xsi:type="dcterms:W3CDTF">2019-10-23T14:54:54Z</dcterms:created>
  <dcterms:modified xsi:type="dcterms:W3CDTF">2019-10-25T12:16:27Z</dcterms:modified>
</cp:coreProperties>
</file>